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780" r:id="rId2"/>
    <p:sldId id="835" r:id="rId3"/>
    <p:sldId id="856" r:id="rId4"/>
    <p:sldId id="836" r:id="rId5"/>
    <p:sldId id="837" r:id="rId6"/>
    <p:sldId id="839" r:id="rId7"/>
    <p:sldId id="840" r:id="rId8"/>
    <p:sldId id="841" r:id="rId9"/>
    <p:sldId id="838" r:id="rId10"/>
    <p:sldId id="842" r:id="rId11"/>
    <p:sldId id="843" r:id="rId12"/>
    <p:sldId id="844" r:id="rId13"/>
    <p:sldId id="845" r:id="rId14"/>
    <p:sldId id="846" r:id="rId15"/>
    <p:sldId id="847" r:id="rId16"/>
    <p:sldId id="848" r:id="rId17"/>
    <p:sldId id="849" r:id="rId18"/>
    <p:sldId id="850" r:id="rId19"/>
    <p:sldId id="852" r:id="rId20"/>
    <p:sldId id="853" r:id="rId21"/>
    <p:sldId id="854" r:id="rId22"/>
    <p:sldId id="855" r:id="rId23"/>
  </p:sldIdLst>
  <p:sldSz cx="9144000" cy="5143500" type="screen16x9"/>
  <p:notesSz cx="6807200" cy="993933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orient="horz" pos="531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pos="68" userDrawn="1">
          <p15:clr>
            <a:srgbClr val="A4A3A4"/>
          </p15:clr>
        </p15:guide>
        <p15:guide id="7" pos="3742" userDrawn="1">
          <p15:clr>
            <a:srgbClr val="A4A3A4"/>
          </p15:clr>
        </p15:guide>
        <p15:guide id="8" pos="1610" userDrawn="1">
          <p15:clr>
            <a:srgbClr val="A4A3A4"/>
          </p15:clr>
        </p15:guide>
        <p15:guide id="9" pos="975" userDrawn="1">
          <p15:clr>
            <a:srgbClr val="A4A3A4"/>
          </p15:clr>
        </p15:guide>
        <p15:guide id="10" pos="5556" userDrawn="1">
          <p15:clr>
            <a:srgbClr val="A4A3A4"/>
          </p15:clr>
        </p15:guide>
        <p15:guide id="11" orient="horz" pos="985" userDrawn="1">
          <p15:clr>
            <a:srgbClr val="A4A3A4"/>
          </p15:clr>
        </p15:guide>
        <p15:guide id="12" orient="horz" pos="1439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4F4F4"/>
    <a:srgbClr val="15ADEB"/>
    <a:srgbClr val="C27376"/>
    <a:srgbClr val="FF5050"/>
    <a:srgbClr val="FEDFB4"/>
    <a:srgbClr val="EFC3C4"/>
    <a:srgbClr val="F29095"/>
    <a:srgbClr val="E48687"/>
    <a:srgbClr val="FBBE60"/>
    <a:srgbClr val="E4F6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132" autoAdjust="0"/>
    <p:restoredTop sz="95828" autoAdjust="0"/>
  </p:normalViewPr>
  <p:slideViewPr>
    <p:cSldViewPr showGuides="1">
      <p:cViewPr varScale="1">
        <p:scale>
          <a:sx n="166" d="100"/>
          <a:sy n="166" d="100"/>
        </p:scale>
        <p:origin x="184" y="448"/>
      </p:cViewPr>
      <p:guideLst>
        <p:guide orient="horz" pos="1620"/>
        <p:guide pos="2880"/>
        <p:guide orient="horz" pos="531"/>
        <p:guide orient="horz" pos="3072"/>
        <p:guide pos="68"/>
        <p:guide pos="3742"/>
        <p:guide pos="1610"/>
        <p:guide pos="975"/>
        <p:guide pos="5556"/>
        <p:guide orient="horz" pos="985"/>
        <p:guide orient="horz" pos="143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4" d="100"/>
          <a:sy n="84" d="100"/>
        </p:scale>
        <p:origin x="-3954" y="-84"/>
      </p:cViewPr>
      <p:guideLst>
        <p:guide orient="horz" pos="3130"/>
        <p:guide pos="214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1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6038" y="0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8E0E05-C554-4E06-ABF7-6FA4869D6ED4}" type="datetimeFigureOut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6038" y="9440863"/>
            <a:ext cx="2949575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6D2A78-6D82-4435-95C3-B84D20FE845D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0229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6038" y="0"/>
            <a:ext cx="2949575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CA4B07-4887-45E8-8861-649119543D8D}" type="datetimeFigureOut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2075" y="746125"/>
            <a:ext cx="6623050" cy="37258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1038" y="4721225"/>
            <a:ext cx="5445125" cy="447198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6038" y="9440863"/>
            <a:ext cx="2949575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AE4FF0-19F5-46AF-B5A6-BC8D47135B8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34026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3AE4FF0-19F5-46AF-B5A6-BC8D47135B8F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64668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32818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86CE8F-CE7A-4D29-8BE6-0BFC399520CF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0744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C45C52-2AF1-42CF-8EE9-E6B6E9369E84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37100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070684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EB6536-AA4F-48BD-88E7-926E2E12F459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920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E669FD-A974-440A-83D9-A5962C156916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064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C88333-7C52-435A-8677-BA57F89A867B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2056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0B131C-CAA2-402A-A49D-9375489CD25D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49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95D620-9053-4877-9FA5-CABCAFF0D66E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05960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3D484-FB6F-42C3-A0D8-9B9DAB607786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6263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963E37-15F8-4EFB-9D12-7ECFFDBD2BC9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56794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0D9623-94F5-4815-B700-3D9B1F6259DB}" type="datetime1">
              <a:rPr lang="ko-KR" altLang="en-US" smtClean="0"/>
              <a:pPr/>
              <a:t>2018. 2. 26.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71CDEB-3142-4F17-84EA-061866F54155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54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000"/>
            <a:ext cx="9144000" cy="4945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95CD16B-58D6-4EB9-A93C-81F012FE4B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77" y="-20538"/>
            <a:ext cx="789311" cy="469321"/>
          </a:xfrm>
          <a:prstGeom prst="rect">
            <a:avLst/>
          </a:prstGeom>
        </p:spPr>
      </p:pic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4812227"/>
              </p:ext>
            </p:extLst>
          </p:nvPr>
        </p:nvGraphicFramePr>
        <p:xfrm>
          <a:off x="395536" y="609385"/>
          <a:ext cx="8208911" cy="43386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40752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5022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85116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4734">
                <a:tc rowSpan="8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기업 현황</a:t>
                      </a:r>
                      <a:endParaRPr lang="ko-KR" altLang="en-US" sz="1000" b="1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회사명</a:t>
                      </a:r>
                      <a:r>
                        <a:rPr lang="en-US" altLang="ko-KR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 spc="0" dirty="0" err="1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팀명</a:t>
                      </a:r>
                      <a:r>
                        <a:rPr lang="en-US" altLang="ko-KR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리슨소프트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44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사업자 등록 번호</a:t>
                      </a:r>
                      <a:endParaRPr lang="ko-KR" altLang="en-US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413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87</a:t>
                      </a:r>
                      <a:r>
                        <a:rPr lang="ko-KR" altLang="en-US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00454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447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법인 등록 번호</a:t>
                      </a:r>
                      <a:endParaRPr lang="en-US" altLang="ko-KR" sz="1000" u="none" strike="noStrike" kern="1200" spc="0" dirty="0" smtClean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110111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6246262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44734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주소설립일</a:t>
                      </a:r>
                      <a:r>
                        <a:rPr lang="en-US" altLang="ko-KR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자본금</a:t>
                      </a:r>
                      <a:r>
                        <a:rPr lang="en-US" altLang="ko-KR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 </a:t>
                      </a:r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직원수</a:t>
                      </a:r>
                      <a:endParaRPr lang="en-US" altLang="ko-KR" sz="1000" u="none" strike="noStrike" kern="1200" spc="0" dirty="0" smtClean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2016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30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/ 1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천만원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6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명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정규직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4,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프리랜서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2)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674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u="none" strike="noStrike" kern="1200" spc="-10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주소</a:t>
                      </a:r>
                      <a:endParaRPr lang="en-US" altLang="ko-KR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서울특별시 강남구 학동로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길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19,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4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층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논현동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9674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홈페이지</a:t>
                      </a:r>
                      <a:endParaRPr lang="en-US" altLang="ko-KR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http://</a:t>
                      </a:r>
                      <a:r>
                        <a:rPr lang="en-US" altLang="ko-KR" sz="1000" u="none" strike="noStrike" kern="1200" spc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listensoft.net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674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벤처기업</a:t>
                      </a:r>
                      <a:r>
                        <a:rPr lang="ko-KR" altLang="en-US" sz="1000" u="none" strike="noStrike" kern="1200" spc="0" baseline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인증</a:t>
                      </a:r>
                      <a:endParaRPr lang="en-US" altLang="ko-KR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제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20180101564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유효기간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2018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~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2020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96749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000" b="1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기업 부설 연구소</a:t>
                      </a:r>
                      <a:endParaRPr lang="en-US" altLang="ko-KR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ko-KR" altLang="is-I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 </a:t>
                      </a:r>
                      <a:r>
                        <a:rPr lang="is-I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2017115003</a:t>
                      </a:r>
                      <a:r>
                        <a:rPr lang="ko-KR" altLang="is-I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호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인정일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2017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11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244734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대표자 정보</a:t>
                      </a:r>
                      <a:endParaRPr lang="en-US" altLang="ko-KR" sz="1000" b="1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성명</a:t>
                      </a:r>
                      <a:endParaRPr lang="ko-KR" altLang="en-US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이장연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44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u="none" strike="noStrike" kern="120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생년월일</a:t>
                      </a:r>
                      <a:endParaRPr lang="ko-KR" altLang="en-US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1983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년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12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월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28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일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44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u="none" strike="noStrike" kern="120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연락처</a:t>
                      </a:r>
                      <a:endParaRPr lang="ko-KR" altLang="en-US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010</a:t>
                      </a:r>
                      <a:r>
                        <a:rPr lang="ko-KR" altLang="en-US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mr-IN" altLang="ko-KR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–</a:t>
                      </a:r>
                      <a:r>
                        <a:rPr lang="ko-KR" altLang="en-US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3706</a:t>
                      </a:r>
                      <a:r>
                        <a:rPr lang="ko-KR" altLang="en-US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-</a:t>
                      </a:r>
                      <a:r>
                        <a:rPr lang="ko-KR" altLang="en-US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2372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248155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u="none" strike="noStrike" kern="120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err="1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이메일</a:t>
                      </a:r>
                      <a:endParaRPr lang="ko-KR" altLang="en-US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err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peter@listensoft.net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244734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1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아이템 소개</a:t>
                      </a:r>
                      <a:endParaRPr lang="en-US" altLang="ko-KR" sz="1000" b="1" u="none" strike="noStrike" kern="1200" spc="0" dirty="0" smtClean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  <a:p>
                      <a:pPr algn="ctr" fontAlgn="ctr"/>
                      <a:r>
                        <a:rPr lang="en-US" altLang="ko-KR" sz="1000" b="1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b="1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제품</a:t>
                      </a:r>
                      <a:r>
                        <a:rPr lang="en-US" altLang="ko-KR" sz="1000" b="1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000" b="1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 등</a:t>
                      </a:r>
                      <a:r>
                        <a:rPr lang="en-US" altLang="ko-KR" sz="1000" b="1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 err="1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아이템명</a:t>
                      </a:r>
                      <a:endParaRPr lang="ko-KR" altLang="en-US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그린날씨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/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ja-JP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キャラ天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(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서비스는 동일하나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국가에</a:t>
                      </a:r>
                      <a:r>
                        <a:rPr lang="ko-KR" altLang="en-US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따라서 네이밍 변경</a:t>
                      </a:r>
                      <a:r>
                        <a:rPr lang="en-US" altLang="ko-KR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)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244734">
                <a:tc vMerge="1">
                  <a:txBody>
                    <a:bodyPr/>
                    <a:lstStyle/>
                    <a:p>
                      <a:pPr algn="ctr" fontAlgn="ctr"/>
                      <a:endParaRPr lang="ko-KR" altLang="en-US" sz="1400" b="1" u="none" strike="noStrike" kern="120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bg1"/>
                        </a:solidFill>
                        <a:effectLst/>
                        <a:latin typeface="삼성긴고딕 Regular" panose="020B0600000101010101" pitchFamily="50" charset="-127"/>
                        <a:ea typeface="삼성긴고딕 Regular" panose="020B0600000101010101" pitchFamily="50" charset="-127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u="none" strike="noStrike" kern="1200" spc="0" dirty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한 줄 </a:t>
                      </a:r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설명</a:t>
                      </a:r>
                      <a:endParaRPr lang="ko-KR" altLang="en-US" sz="1000" u="none" strike="noStrike" kern="1200" spc="0" dirty="0">
                        <a:ln>
                          <a:solidFill>
                            <a:srgbClr val="F5D2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내가 꾸미는 모든 날씨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</a:t>
                      </a:r>
                      <a:r>
                        <a:rPr lang="ko-KR" altLang="en-US" sz="1000" u="none" strike="noStrike" kern="1200" spc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그린날씨</a:t>
                      </a:r>
                      <a:endParaRPr lang="ko-KR" altLang="en-US" sz="1000" u="none" strike="noStrike" kern="1200" spc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70087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u="none" strike="noStrike" kern="1200" spc="0" dirty="0" smtClean="0">
                          <a:ln>
                            <a:solidFill>
                              <a:srgbClr val="F5D2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간단히 소개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그린날씨는 </a:t>
                      </a:r>
                    </a:p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유저가 직접 그린 그림을 통해 </a:t>
                      </a:r>
                    </a:p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날씨 예보를 받고 그림을 공유하고 판매하는 </a:t>
                      </a:r>
                    </a:p>
                    <a:p>
                      <a:pPr algn="l" fontAlgn="ctr"/>
                      <a:r>
                        <a:rPr lang="ko-KR" altLang="en-US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 플랫폼 입니다</a:t>
                      </a:r>
                      <a:r>
                        <a:rPr lang="en-US" altLang="ko-KR" sz="1000" u="none" strike="noStrike" kern="1200" spc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 marL="9525" marR="9525" marT="9525" marB="0" anchor="ctr">
                    <a:lnL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8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179512" y="88345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신청서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93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40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6238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784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142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275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6569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718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7995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9426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1260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-11000"/>
            <a:ext cx="9144000" cy="4945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95CD16B-58D6-4EB9-A93C-81F012FE4B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77" y="-20538"/>
            <a:ext cx="789311" cy="469321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79512" y="88345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개인정보 수집 이용 동의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8" t="6818" r="11709" b="6818"/>
          <a:stretch/>
        </p:blipFill>
        <p:spPr>
          <a:xfrm rot="5340000">
            <a:off x="2945864" y="-764294"/>
            <a:ext cx="3960440" cy="668873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548128"/>
            <a:ext cx="9036496" cy="439446"/>
          </a:xfrm>
          <a:prstGeom prst="rect">
            <a:avLst/>
          </a:prstGeom>
          <a:solidFill>
            <a:schemeClr val="bg1"/>
          </a:solidFill>
          <a:ln w="63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7504" y="4398638"/>
            <a:ext cx="9036496" cy="744861"/>
          </a:xfrm>
          <a:prstGeom prst="rect">
            <a:avLst/>
          </a:prstGeom>
          <a:solidFill>
            <a:schemeClr val="bg1"/>
          </a:solidFill>
          <a:ln w="63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0" y="510855"/>
            <a:ext cx="1899320" cy="4509167"/>
          </a:xfrm>
          <a:prstGeom prst="rect">
            <a:avLst/>
          </a:prstGeom>
          <a:solidFill>
            <a:schemeClr val="bg1"/>
          </a:solidFill>
          <a:ln w="63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7797162" y="608522"/>
            <a:ext cx="1239334" cy="4509167"/>
          </a:xfrm>
          <a:prstGeom prst="rect">
            <a:avLst/>
          </a:prstGeom>
          <a:solidFill>
            <a:schemeClr val="bg1"/>
          </a:solidFill>
          <a:ln w="6350"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7014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630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2155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15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026" y="813533"/>
            <a:ext cx="2587379" cy="36724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7957" y="771550"/>
            <a:ext cx="2575096" cy="367240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78" y="802468"/>
            <a:ext cx="2604155" cy="367240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71600" y="4557949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사업자 등록증</a:t>
            </a:r>
            <a:endParaRPr 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3974833" y="4557949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벤처기업 확인서</a:t>
            </a:r>
            <a:endParaRPr lang="en-US" sz="1200" dirty="0"/>
          </a:p>
        </p:txBody>
      </p:sp>
      <p:sp>
        <p:nvSpPr>
          <p:cNvPr id="8" name="TextBox 7"/>
          <p:cNvSpPr txBox="1"/>
          <p:nvPr/>
        </p:nvSpPr>
        <p:spPr>
          <a:xfrm>
            <a:off x="6948264" y="4557949"/>
            <a:ext cx="13708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일본 상표권 등록</a:t>
            </a:r>
            <a:endParaRPr lang="en-US" sz="1200" dirty="0"/>
          </a:p>
        </p:txBody>
      </p:sp>
      <p:sp>
        <p:nvSpPr>
          <p:cNvPr id="9" name="직사각형 5"/>
          <p:cNvSpPr/>
          <p:nvPr/>
        </p:nvSpPr>
        <p:spPr>
          <a:xfrm>
            <a:off x="0" y="-11000"/>
            <a:ext cx="9144000" cy="4945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95CD16B-58D6-4EB9-A93C-81F012FE4B4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9777" y="-20538"/>
            <a:ext cx="789311" cy="469321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79512" y="88345"/>
            <a:ext cx="273630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 smtClean="0">
                <a:solidFill>
                  <a:schemeClr val="bg1"/>
                </a:solidFill>
              </a:rPr>
              <a:t>증빙 서류</a:t>
            </a:r>
            <a:endParaRPr lang="ko-KR" altLang="en-US" sz="1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530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63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97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22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396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2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39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6350">
          <a:solidFill>
            <a:schemeClr val="bg1"/>
          </a:solidFill>
          <a:headEnd type="none" w="med" len="med"/>
          <a:tailEnd type="none" w="med" len="med"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11021</TotalTime>
  <Words>202</Words>
  <Application>Microsoft Macintosh PowerPoint</Application>
  <PresentationFormat>On-screen Show (16:9)</PresentationFormat>
  <Paragraphs>44</Paragraphs>
  <Slides>22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맑은 고딕</vt:lpstr>
      <vt:lpstr>Mangal</vt:lpstr>
      <vt:lpstr>ＭＳ Ｐゴシック</vt:lpstr>
      <vt:lpstr>Arial</vt:lpstr>
      <vt:lpstr>Office 테마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Registered User</dc:creator>
  <cp:lastModifiedBy>Microsoft Office User</cp:lastModifiedBy>
  <cp:revision>1467</cp:revision>
  <cp:lastPrinted>2018-02-26T05:05:15Z</cp:lastPrinted>
  <dcterms:created xsi:type="dcterms:W3CDTF">2017-11-09T08:52:21Z</dcterms:created>
  <dcterms:modified xsi:type="dcterms:W3CDTF">2018-02-26T06:13:15Z</dcterms:modified>
</cp:coreProperties>
</file>